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581" r:id="rId2"/>
    <p:sldId id="640" r:id="rId3"/>
    <p:sldId id="641" r:id="rId4"/>
    <p:sldId id="642" r:id="rId5"/>
    <p:sldId id="660" r:id="rId6"/>
    <p:sldId id="661" r:id="rId7"/>
    <p:sldId id="662" r:id="rId8"/>
    <p:sldId id="663" r:id="rId9"/>
    <p:sldId id="664" r:id="rId10"/>
    <p:sldId id="665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8" autoAdjust="0"/>
    <p:restoredTop sz="91298" autoAdjust="0"/>
  </p:normalViewPr>
  <p:slideViewPr>
    <p:cSldViewPr>
      <p:cViewPr varScale="1">
        <p:scale>
          <a:sx n="94" d="100"/>
          <a:sy n="94" d="100"/>
        </p:scale>
        <p:origin x="264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AU" sz="4400" kern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Corinthians </a:t>
            </a:r>
            <a:r>
              <a:rPr lang="en-AU" sz="4400" kern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14:26-40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7544" y="392272"/>
            <a:ext cx="8837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Let’s do, “Only what’s going to build the whole church up in its faith”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It’s not about “Me getting my turn”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it’s about “Building up the Church”</a:t>
            </a:r>
            <a:endParaRPr lang="en-AU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04" y="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All things should be done decently and </a:t>
            </a:r>
            <a:r>
              <a:rPr lang="en-AU" sz="2800" b="1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in order</a:t>
            </a:r>
            <a:endParaRPr lang="en-AU" sz="28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6512" y="1111010"/>
            <a:ext cx="88370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Paul isn’t removing constraint from the Corinthians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he’s adding 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2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‘sweet spot’ 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is the participation of appropriately gifted people, and everything </a:t>
            </a:r>
            <a:r>
              <a:rPr lang="en-US" sz="2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done decently and in order</a:t>
            </a:r>
            <a:endParaRPr lang="en-AU" sz="22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586" y="2497460"/>
            <a:ext cx="907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generally accepted practice in all the churches, was that the women would keep silent.  </a:t>
            </a: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they prayed in services.  They prophesied in services.</a:t>
            </a:r>
            <a:endParaRPr lang="en-AU" sz="22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586" y="3217540"/>
            <a:ext cx="91284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Not all speech in church was banned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In their culture, most women were uneducated, and shameful for them to take leadership over men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It would be dishonouring for a wife to publicly interrogate / judge her husband and his prophecy</a:t>
            </a: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  If she has questions to ask, she can do it at home</a:t>
            </a:r>
            <a:endParaRPr lang="en-AU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471" y="5233764"/>
            <a:ext cx="90060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Love Limits Liberty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giving up my own rights for the sake of the other</a:t>
            </a:r>
            <a:endParaRPr lang="en-AU" sz="22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01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74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US" sz="2800" dirty="0" smtClean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800" b="1" baseline="30000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26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What then, brothers?  When you come together, each one has a hymn, a lesson, a revelation, a tongue, or an interpretation.  Let all things be done for building up.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If any speak in a tongue, let there be only two or at most three, and each in turn, and let someone interpret.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6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28 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But if there is no one to interpret, let each of them keep silent in church and speak to himself and to God.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29 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Let two or three prophets speak, and let the others weigh what is said.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30 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If a revelation is made to another sitting there, let the first be silent.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31 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For you can all prophesy one by one, so that all may learn and all be encouraged,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the spirits of prophets are subject to prophets.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For God is not a God of confusion but of peace. </a:t>
            </a:r>
            <a:endParaRPr lang="en-GB" sz="28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1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12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As in all the churches of the saints,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 women should keep silent in the churches.  For they are not permitted to speak, but should be in submission, as the Law also says.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2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35 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If there is anything they desire to learn, let them ask their husbands at home.  For it is shameful for a woman to speak in church. </a:t>
            </a:r>
            <a:endParaRPr lang="en-GB" sz="28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28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36 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Or was it from you that the word of God came?  Or are you the only ones it has reached?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If anyone thinks that he is a prophet, or spiritual, he should acknowledge that the things I am writing to you are a command of the Lord.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38 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If anyone does not recognize this, he is not recognised.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39 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So, my brothers, earnestly desire to prophesy, and do not forbid speaking in tongues.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40 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all things should be done decently and in order.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2186"/>
            <a:ext cx="763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u="sng" dirty="0" smtClean="0">
                <a:solidFill>
                  <a:srgbClr val="FFFF00"/>
                </a:solidFill>
              </a:rPr>
              <a:t>What should worship in a church service look like?</a:t>
            </a:r>
            <a:endParaRPr lang="en-AU" sz="2400" u="sng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496" y="411343"/>
            <a:ext cx="8604448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Church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Wherever disciples of Jesus get together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Church Service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When the whole church come together </a:t>
            </a:r>
          </a:p>
          <a:p>
            <a:r>
              <a:rPr lang="en-US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	(such as our Sunday Morning times of Worship)</a:t>
            </a:r>
            <a:endParaRPr lang="en-AU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746772"/>
            <a:ext cx="9144000" cy="144655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Several people (as they are gifted by God), will have input into the service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Not everybody will take part in leading in the service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gifts that are useful in ‘building up’ the church are employed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done decently and in order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1093" y="1427006"/>
            <a:ext cx="87849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439010"/>
            <a:ext cx="76360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Inclusive worship:</a:t>
            </a:r>
            <a:endParaRPr lang="en-AU" sz="22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uiExpand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1539429">
            <a:off x="2278971" y="3433419"/>
            <a:ext cx="1056751" cy="172226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rapezoid 4"/>
          <p:cNvSpPr/>
          <p:nvPr/>
        </p:nvSpPr>
        <p:spPr>
          <a:xfrm rot="1539429">
            <a:off x="3659447" y="254194"/>
            <a:ext cx="420493" cy="3530658"/>
          </a:xfrm>
          <a:prstGeom prst="trapezoid">
            <a:avLst/>
          </a:prstGeom>
          <a:solidFill>
            <a:srgbClr val="FFFF00"/>
          </a:solidFill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4499992" y="114972"/>
            <a:ext cx="432049" cy="38819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172632" y="3361556"/>
            <a:ext cx="17819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Leader-led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Regimented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Control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Constraint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Structure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Order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92933" y="2946057"/>
            <a:ext cx="2843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AU" smtClean="0">
                <a:solidFill>
                  <a:schemeClr val="bg1"/>
                </a:solidFill>
              </a:rPr>
              <a:t>Participant-led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No set order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No constraint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Anyone can tell a story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Anyone can bring a word from God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No prepared message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just a discussion</a:t>
            </a:r>
          </a:p>
          <a:p>
            <a:pPr marL="285750" indent="-285750">
              <a:buFont typeface="Arial" charset="0"/>
              <a:buChar char="•"/>
            </a:pPr>
            <a:r>
              <a:rPr lang="en-AU" dirty="0" smtClean="0">
                <a:solidFill>
                  <a:schemeClr val="bg1"/>
                </a:solidFill>
              </a:rPr>
              <a:t>View this as “freedom”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2" name="Arc 11"/>
          <p:cNvSpPr/>
          <p:nvPr/>
        </p:nvSpPr>
        <p:spPr>
          <a:xfrm rot="5400000">
            <a:off x="4118282" y="3563254"/>
            <a:ext cx="960102" cy="3055898"/>
          </a:xfrm>
          <a:prstGeom prst="arc">
            <a:avLst>
              <a:gd name="adj1" fmla="val 16395369"/>
              <a:gd name="adj2" fmla="val 5077250"/>
            </a:avLst>
          </a:prstGeom>
          <a:ln w="142875">
            <a:solidFill>
              <a:srgbClr val="FFFF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2186"/>
            <a:ext cx="763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u="sng" dirty="0" smtClean="0">
                <a:solidFill>
                  <a:srgbClr val="FFFF00"/>
                </a:solidFill>
              </a:rPr>
              <a:t>What should worship in a </a:t>
            </a:r>
            <a:r>
              <a:rPr lang="en-AU" sz="2400" u="sng" smtClean="0">
                <a:solidFill>
                  <a:srgbClr val="FFFF00"/>
                </a:solidFill>
              </a:rPr>
              <a:t>church service look like?</a:t>
            </a:r>
            <a:endParaRPr lang="en-AU" sz="2400" u="sng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496" y="411343"/>
            <a:ext cx="8604448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Church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Wherever disciples of Jesus get together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Church Service </a:t>
            </a:r>
            <a:r>
              <a:rPr lang="mr-IN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When the whole church come together </a:t>
            </a:r>
          </a:p>
          <a:p>
            <a:r>
              <a:rPr lang="en-US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	(such as our Sunday Morning times of Worship)</a:t>
            </a:r>
            <a:endParaRPr lang="en-AU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746772"/>
            <a:ext cx="9144000" cy="144655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Several people (as they are gifted by God), will have input into the service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Not everybody will take part in leading in the service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gifts that are useful in ‘building up’ the church are employed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done decently and in order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1093" y="1427006"/>
            <a:ext cx="87849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439010"/>
            <a:ext cx="76360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Inclusive worship:</a:t>
            </a:r>
            <a:endParaRPr lang="en-AU" sz="22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433564"/>
            <a:ext cx="8837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Let’s do, “Only what’s going to build the whole church up in its faith”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It’s not about “Me getting my turn”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it’s about “Building up the Church”</a:t>
            </a:r>
            <a:endParaRPr lang="en-AU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3098000"/>
            <a:ext cx="76360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Let all things be done for building up:</a:t>
            </a:r>
            <a:endParaRPr lang="en-AU" sz="2200" dirty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110674"/>
            <a:ext cx="8837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 are gifted in music, but not all with lead a song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 are gifted in teaching, but not all will bring a lesson</a:t>
            </a:r>
            <a:endParaRPr lang="en-AU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1 Timothy 1:</a:t>
            </a:r>
            <a:r>
              <a:rPr lang="en-US" sz="25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3 </a:t>
            </a:r>
            <a:r>
              <a:rPr lang="en-US" sz="25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As I urged you when I was going to Macedonia, remain at Ephesus so that you may charge certain persons </a:t>
            </a:r>
            <a:r>
              <a:rPr lang="en-US" sz="2500" b="1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not</a:t>
            </a:r>
            <a:r>
              <a:rPr lang="en-US" sz="25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 to teach any different doctrine, </a:t>
            </a:r>
            <a:r>
              <a:rPr lang="en-US" sz="25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4 </a:t>
            </a:r>
            <a:r>
              <a:rPr lang="en-US" sz="25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nor to devote themselves to myths and endless genealogies, which promote speculations rather than the stewardship from God that is by faith.  </a:t>
            </a:r>
            <a:r>
              <a:rPr lang="en-US" sz="25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5 </a:t>
            </a:r>
            <a:r>
              <a:rPr lang="en-US" sz="25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The aim of our charge is love that issues from a pure heart and a good conscience and a sincere faith.  </a:t>
            </a:r>
            <a:r>
              <a:rPr lang="en-US" sz="25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6 </a:t>
            </a:r>
            <a:r>
              <a:rPr lang="en-US" sz="25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Certain persons, by swerving from these, have wandered away into vain discussion, </a:t>
            </a:r>
            <a:r>
              <a:rPr lang="en-US" sz="25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7 </a:t>
            </a:r>
            <a:r>
              <a:rPr lang="en-US" sz="25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desiring to be teachers of the law, without understanding either what they are saying or the things about which they make confident assertions. </a:t>
            </a:r>
            <a:endParaRPr lang="en-GB" sz="25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16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95063"/>
            <a:ext cx="9144000" cy="144655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Several people (as they are gifted by God), will have input into the service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Not everybody will take part in leading in the service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gifts that are useful in ‘building up’ the church are employed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done decently and in order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-12699"/>
            <a:ext cx="76360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Inclusive worship:</a:t>
            </a:r>
            <a:endParaRPr lang="en-AU" sz="22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981855"/>
            <a:ext cx="8837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Let’s do, “Only what’s going to build the whole church up in its faith”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It’s not about “Me getting my turn”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it’s about “Building up the Church”</a:t>
            </a:r>
            <a:endParaRPr lang="en-AU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1646291"/>
            <a:ext cx="76360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Let all things be done for building up:</a:t>
            </a:r>
            <a:endParaRPr lang="en-AU" sz="2200" dirty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658965"/>
            <a:ext cx="883702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 are gifted in music, but not all will lead a song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 are gifted in teaching, but not all will bring a lesson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Church leaders are responsible to ensure right teaching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 have gift of prophecy, but only 2 or 3 will prophesy &amp; are tested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 have gift of languages, but not to share unless an interpreter present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0505" y="4297660"/>
            <a:ext cx="76360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Being built up =  Learning, Exhortation (urging on in the faith)</a:t>
            </a:r>
            <a:endParaRPr lang="en-AU" sz="22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2012" y="4591980"/>
            <a:ext cx="88370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Paul isn’t removing constraint from the Corinthians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he’s adding 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2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‘sweet spot’ 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is the participation of appropriately gifted people, and everything done decently and in order</a:t>
            </a:r>
            <a:endParaRPr lang="en-AU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/>
      <p:bldP spid="1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63503</TotalTime>
  <Words>645</Words>
  <Application>Microsoft Macintosh PowerPoint</Application>
  <PresentationFormat>On-screen Show (16:10)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996</cp:revision>
  <cp:lastPrinted>2018-06-23T05:57:43Z</cp:lastPrinted>
  <dcterms:created xsi:type="dcterms:W3CDTF">2016-11-04T06:28:01Z</dcterms:created>
  <dcterms:modified xsi:type="dcterms:W3CDTF">2018-07-01T06:33:18Z</dcterms:modified>
</cp:coreProperties>
</file>